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3"/>
  </p:notesMasterIdLst>
  <p:sldIdLst>
    <p:sldId id="364" r:id="rId2"/>
    <p:sldId id="365" r:id="rId3"/>
    <p:sldId id="369" r:id="rId4"/>
    <p:sldId id="277" r:id="rId5"/>
    <p:sldId id="278" r:id="rId6"/>
    <p:sldId id="368" r:id="rId7"/>
    <p:sldId id="349" r:id="rId8"/>
    <p:sldId id="348" r:id="rId9"/>
    <p:sldId id="347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91" r:id="rId23"/>
    <p:sldId id="292" r:id="rId24"/>
    <p:sldId id="293" r:id="rId25"/>
    <p:sldId id="294" r:id="rId26"/>
    <p:sldId id="295" r:id="rId27"/>
    <p:sldId id="367" r:id="rId28"/>
    <p:sldId id="296" r:id="rId29"/>
    <p:sldId id="297" r:id="rId30"/>
    <p:sldId id="350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52" r:id="rId79"/>
    <p:sldId id="346" r:id="rId80"/>
    <p:sldId id="351" r:id="rId81"/>
    <p:sldId id="353" r:id="rId82"/>
    <p:sldId id="354" r:id="rId83"/>
    <p:sldId id="355" r:id="rId84"/>
    <p:sldId id="356" r:id="rId85"/>
    <p:sldId id="357" r:id="rId86"/>
    <p:sldId id="359" r:id="rId87"/>
    <p:sldId id="360" r:id="rId88"/>
    <p:sldId id="361" r:id="rId89"/>
    <p:sldId id="362" r:id="rId90"/>
    <p:sldId id="363" r:id="rId91"/>
    <p:sldId id="358" r:id="rId9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4" y="3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71590F-44F1-4258-BB7F-1E773D5E8C4A}" type="datetimeFigureOut">
              <a:rPr lang="pt-PT" smtClean="0"/>
              <a:t>19/09/2025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DECE1-5855-4031-97C3-4065BDD91C26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487844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Clique para editar o estilo de subtítulo do Modelo Global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33D49-B070-494D-A490-F8CE9910537A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71145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grafia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4CD49-E088-4F22-AD18-06358A04424E}" type="datetime1">
              <a:rPr lang="pt-PT" smtClean="0"/>
              <a:t>19/09/2025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35880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0672-82BE-4680-A7A4-523D98DBA2F7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6199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PT"/>
              <a:t>Clique para editar os estilos do texto de Modelo Global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765F-F112-4EDC-B4C5-7F11CF7F12FF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605516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3FE7D8-F582-4672-A6F8-55D5797F3268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06022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4F0C8-A6AB-4ADF-8479-16E86368223D}" type="datetime1">
              <a:rPr lang="pt-PT" smtClean="0"/>
              <a:t>19/09/2025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76013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D33DD-3BAA-4FDF-8F28-E6CE292DA4D6}" type="datetime1">
              <a:rPr lang="pt-PT" smtClean="0"/>
              <a:t>19/09/2025</a:t>
            </a:fld>
            <a:endParaRPr lang="pt-P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3281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C0404-BEC4-4A50-9C04-BEC98D86F8FB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24221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0F090-0184-41A8-B627-8925E53353E1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05518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C6E59-0ECA-4C8B-85E3-BBFE5F420486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76911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4D7867-FC8F-4FB8-992F-9992238B8563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1312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3AEEA-AC6D-4031-A0E2-B37F6471DEAC}" type="datetime1">
              <a:rPr lang="pt-PT" smtClean="0"/>
              <a:t>19/09/2025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4625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824DA-F941-4339-9E13-9AB931737FF2}" type="datetime1">
              <a:rPr lang="pt-PT" smtClean="0"/>
              <a:t>19/09/2025</a:t>
            </a:fld>
            <a:endParaRPr lang="pt-P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93168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49AD1-C4D8-4A17-99CD-B7D949D9F606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56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C1A20-8CEC-4627-BDAF-2A959BB11625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864324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3C2177-C459-48E6-B06F-8F3058E7CE28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0045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PT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0893C-B318-4C73-8C48-D1D1633A2E7A}" type="datetime1">
              <a:rPr lang="pt-PT" smtClean="0"/>
              <a:t>19/09/2025</a:t>
            </a:fld>
            <a:endParaRPr lang="pt-P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52634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PT"/>
              <a:t>Clique para editar o estilo de título do Modelo Global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EE2211C-6C6E-45CB-A70C-B110E8DA1D36}" type="datetime1">
              <a:rPr lang="pt-PT" smtClean="0"/>
              <a:t>19/09/2025</a:t>
            </a:fld>
            <a:endParaRPr lang="pt-P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56329-9D91-4B59-AD30-4AFA13EC373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619992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1FC557-6E04-7799-9A8B-652E4FF12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646" y="2013070"/>
            <a:ext cx="9404723" cy="847576"/>
          </a:xfrm>
        </p:spPr>
        <p:txBody>
          <a:bodyPr/>
          <a:lstStyle/>
          <a:p>
            <a:pPr algn="ctr"/>
            <a:r>
              <a:rPr lang="pt-PT" dirty="0"/>
              <a:t>Engenharia de Software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7DA3111-1BB0-F2C1-1E53-9CD6BC6F85B4}"/>
              </a:ext>
            </a:extLst>
          </p:cNvPr>
          <p:cNvSpPr txBox="1"/>
          <p:nvPr/>
        </p:nvSpPr>
        <p:spPr>
          <a:xfrm>
            <a:off x="5363241" y="49117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2025-2026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CC5779C-C2C3-AEBA-31D4-5C0178CF8B13}"/>
              </a:ext>
            </a:extLst>
          </p:cNvPr>
          <p:cNvSpPr txBox="1"/>
          <p:nvPr/>
        </p:nvSpPr>
        <p:spPr>
          <a:xfrm>
            <a:off x="4719475" y="3112099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Luís Simões da Cunha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C9DFCC-1B0E-7B4B-7248-B2B3FCE2B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75" y="4406175"/>
            <a:ext cx="2445212" cy="437857"/>
          </a:xfrm>
          <a:prstGeom prst="rect">
            <a:avLst/>
          </a:prstGeom>
        </p:spPr>
      </p:pic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72F191E1-408A-4659-80AA-3BB55C306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76987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CC3DC9-D0A9-276B-4823-622F608D0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E56963-4222-1723-6F83-1B30856C4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252498"/>
            <a:ext cx="11774543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E7D5E6D-C283-BA57-788B-F966FBD0C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83064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3CC5-EAFA-D704-2BA9-979B861E8F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AB28F6-408F-2865-D328-F3924E23C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2414446"/>
            <a:ext cx="11669754" cy="202910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69B0802-AC13-8FB7-F291-DA3CE1FAF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092075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C02BD1-A2C9-0FAE-A784-EFBE5F187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38DFF2-924A-F3D8-FD57-16F1D1A4A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219156"/>
            <a:ext cx="11926964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BFA502C-DE51-135C-19B4-0346E63BE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311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989D43-547A-C5E8-B14B-6924831E3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DB6080-50F7-A6AC-FD11-EF4AB4C088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70" y="2223919"/>
            <a:ext cx="11888859" cy="241016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1F534F-9A1A-122E-0877-5045169E9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31545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1F84-95BE-40AA-645D-4015851A50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30B8CB7-56C0-E0F7-30B5-FA313E4C1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2190577"/>
            <a:ext cx="11622122" cy="247684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757422A-A024-FA7D-828D-39BA12D1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2093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619C03-00DB-281F-224F-6A31851D0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16BF9F-0538-0BE1-42AF-B1CA2722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2466840"/>
            <a:ext cx="11641175" cy="192431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93DB6DF-44E6-66D0-334F-09CAABBB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93054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067D47-2EC1-18D7-2ECD-62623AA80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62A6186-4270-E347-C7DD-4B4B3A98C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63" y="3147973"/>
            <a:ext cx="7697274" cy="56205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CB55EC-B4A4-7891-040F-902A6AD49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9334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049D2-6AEB-DF5A-F9BE-007476622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CC8AB92-BA39-9FF5-E023-0FE7663DC2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60" y="2433498"/>
            <a:ext cx="11860280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174F429-3279-FD76-169A-4C6C51B4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61318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FF142-238B-31E3-4223-13CD87409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2B35D4-ED66-7B37-E945-34E3FD18D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360" y="2457314"/>
            <a:ext cx="11317279" cy="194337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FCB6DAF-78C3-53BA-12D9-F5E4D5C7D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765569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8F5167-C841-CCB5-DE6D-83075319D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93603FF-BF86-B1B3-260F-A8D166A4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1" y="2081024"/>
            <a:ext cx="11374437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05BBEA-1B50-2152-B1D4-852552330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19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3574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C4766-FE2E-1342-BC76-D26D7AEB90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49626-29D1-8690-5C4B-D4F78260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8841" y="1283228"/>
            <a:ext cx="9404723" cy="3750166"/>
          </a:xfrm>
        </p:spPr>
        <p:txBody>
          <a:bodyPr/>
          <a:lstStyle/>
          <a:p>
            <a:pPr algn="ctr"/>
            <a:r>
              <a:rPr lang="pt-PT" sz="2800" dirty="0"/>
              <a:t>Nota: as páginas assinaladas no final de cada resposta são do manual da Unidade Curricular</a:t>
            </a:r>
            <a:br>
              <a:rPr lang="pt-PT" sz="2800" dirty="0"/>
            </a:br>
            <a:br>
              <a:rPr lang="pt-PT" dirty="0"/>
            </a:br>
            <a:r>
              <a:rPr lang="pt-PT" b="1" dirty="0"/>
              <a:t>“Manual de Engenharia de Software”</a:t>
            </a:r>
            <a:br>
              <a:rPr lang="pt-PT" b="1" dirty="0"/>
            </a:br>
            <a:br>
              <a:rPr lang="pt-PT" dirty="0"/>
            </a:br>
            <a:r>
              <a:rPr lang="pt-PT" sz="2400" dirty="0"/>
              <a:t>(Disponível no Moodle)</a:t>
            </a: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br>
              <a:rPr lang="pt-PT" dirty="0"/>
            </a:br>
            <a:endParaRPr lang="pt-PT" dirty="0"/>
          </a:p>
        </p:txBody>
      </p:sp>
      <p:sp>
        <p:nvSpPr>
          <p:cNvPr id="8" name="Marcador de Posição do Número do Diapositivo 7">
            <a:extLst>
              <a:ext uri="{FF2B5EF4-FFF2-40B4-BE49-F238E27FC236}">
                <a16:creationId xmlns:a16="http://schemas.microsoft.com/office/drawing/2014/main" id="{FAE91F9A-06C9-96FF-5A97-06BE26898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96406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9859C-FA35-122F-3C35-EFD662D72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76AE62-C2AC-0191-7A61-A6E5689D4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176287"/>
            <a:ext cx="11774543" cy="250542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9CDE17-4A20-3465-D954-645A488D9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63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69E8B-613B-6ACA-AFEE-90BF3EE9A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E3388C4-1045-DB4A-DD20-585634257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33" y="2081024"/>
            <a:ext cx="11698333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CFFE162-ABBE-8D26-6D2D-92600B99D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0264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5517FC-46BD-11D4-02AA-85F1E9C69D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6938AC-F470-199F-BE8A-5C791B92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679" y="3147973"/>
            <a:ext cx="6744641" cy="56205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7E3A6F-AC9B-F7A5-EAD8-1B201FD67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1252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94816-41E1-E81E-83C1-9E8D747D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2771D29-2061-40A4-CD2F-E119B1970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2252498"/>
            <a:ext cx="11679280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E711866-74D5-FBA1-D08D-D04398EB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9513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EEC0D-180F-A4E1-F04C-A4DFCA5C7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5817D1E-302A-D5E0-2B85-866D4AE7B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438261"/>
            <a:ext cx="11422069" cy="1981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A959003-1671-1C59-1098-FB54D754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602265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DFEB9-C5B1-8763-84DD-C315E673F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68B0EC-A7BA-B7A8-C52F-0E22866EA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2242972"/>
            <a:ext cx="11650701" cy="237205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03DAF42-56F7-4977-5E3B-CDB1C88F4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449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5EE52-0DC2-29F4-4328-088AE45293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E3F5E-7EC5-100E-FFAB-5A6D84256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2" y="1890498"/>
            <a:ext cx="11641175" cy="307700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387EFBC-6423-7D99-C280-32D2AFAE7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22984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4C911-EC05-76BF-2931-39DD9E922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DD403A-F46D-283C-FC85-17914A92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27</a:t>
            </a:fld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32FFD5F-65E6-0DFA-6DBB-1512D6085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0284" y="1695208"/>
            <a:ext cx="7211431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0703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64DD5-1AA2-4EC3-1288-93F0C9A296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9499193-5248-FA0E-FA34-017AB9E50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176287"/>
            <a:ext cx="11412543" cy="250542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45C84A1-2849-8CF3-E328-9C5F2E2C5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99553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EE52E-15DD-585A-89AB-2CF5D4CFD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09C73D5-729C-A9FE-497B-5677A7E93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91" y="3143210"/>
            <a:ext cx="5325218" cy="57158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79B0707-9F21-8D8B-1751-D4606B3A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29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00654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980800A-4D36-72ED-9B45-2FC51F5E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A11FBE3-317E-2AB5-4835-1EB04AC64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278" y="381000"/>
            <a:ext cx="5083444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38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35F38-2D88-40D5-072C-EE9DA5E87C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0A9BDC-7433-9980-011A-62458BAB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28" y="2276314"/>
            <a:ext cx="11774543" cy="230537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E66B6A5-5502-E37C-3054-6709EA8F5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418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38A8-228D-E762-168B-180082F5E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7024010-2C47-5E5E-BC74-840D2DBB6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28" y="1985761"/>
            <a:ext cx="11955543" cy="2886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9F49DB-3E5C-B876-92B5-6B59335AC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05019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0BAE5-34D2-9682-9BFF-CA3A26DBF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65E0FE-711C-1F93-C4C1-474C2D2C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2181051"/>
            <a:ext cx="11717385" cy="2495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32F2240-7EA3-17FA-6EFF-2C2078A6D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26326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B900C2-1EAE-9137-9C9C-C2029D660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BC93A2-582F-B7F5-66E2-4D98F3B6A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142945"/>
            <a:ext cx="11660227" cy="2572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3492E12-2CA9-9D89-475A-910D30CB7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3547514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75687A-1A7D-1B0B-0977-4ECD9DA86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009E649-4220-9ED2-793F-78C227204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8628" y="3105105"/>
            <a:ext cx="5334744" cy="64779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4359543-B676-B602-1169-4A08E321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7477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8D842A-1A9A-19BC-F8D1-E872FC65A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E7EBE0D-DB67-BCFC-FCF5-98512150B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7" y="2228682"/>
            <a:ext cx="11717385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0F410D5-2AFF-51F2-6C58-623A78084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18911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DD41F3-54BC-E09E-5B0D-9BEB83A90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27B49C-C346-36F9-F0F3-66F6A95F8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50" y="2419209"/>
            <a:ext cx="11288700" cy="201958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4B3E0B0-0431-8D60-CD11-91914B5A2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80909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6534F-D25D-0A99-2447-171834A9EE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6235AE-7F0F-4635-E74D-7C247294E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76" y="2238209"/>
            <a:ext cx="11631648" cy="238158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F7C5DBC-9A07-77C2-030D-C92CD1C3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955099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C9C80-20AA-408B-ECD5-B2A651C18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EDA61B4-7AAE-FA30-65FE-A0B23A68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204866"/>
            <a:ext cx="11812649" cy="2448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BFD76F-BBE6-EFF8-EDCF-6C09F40B8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52567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F4111-2303-1E1E-03CC-921D5A25D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37AAEE9-33D2-616C-3491-75CC8633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1961945"/>
            <a:ext cx="11974596" cy="2934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0A237CB-4FA0-4923-D11B-4C29A784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39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09796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1112CC2-A030-76FC-6A03-55E0FEAC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598" y="3128920"/>
            <a:ext cx="9154803" cy="600159"/>
          </a:xfrm>
          <a:prstGeom prst="rect">
            <a:avLst/>
          </a:prstGeom>
        </p:spPr>
      </p:pic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A9F47B42-2F72-46F8-4FBF-CEF9CB409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4913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7CC525-A345-01BD-CE03-DD235A8A6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670075-9929-FF0A-8D18-71D769835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6706" y="3138447"/>
            <a:ext cx="5458587" cy="58110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471219F-196D-DED5-25D1-4F6977CF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95812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9B40-7FD1-9E4A-3530-DD96D9D4C0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7496B6-066A-5E61-22C9-082F2786B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247735"/>
            <a:ext cx="11555438" cy="236253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25BA6B2-FF4D-0D1F-0071-B78F1343C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118054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8F3D5-D686-F9A2-CDA1-83E1778AE6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086F5ED-472D-8D59-A6F0-0A1B2A1DA3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34" y="2081024"/>
            <a:ext cx="11517332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6770EB5-64E0-B51F-1E8B-49715C60E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311649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0EF69-060F-7BF0-8491-C7D7002AA8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C2327E-0744-0BA0-949B-98CA56F3A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1876208"/>
            <a:ext cx="11612596" cy="310558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1B880B-B0BD-8E04-76B6-CAFBDC399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736255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06983A-F6CB-32E8-9E5D-2793769E6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8120DC-85A8-0461-1737-A8B8A899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627" y="3162263"/>
            <a:ext cx="6058746" cy="53347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3FD2785-3B49-B1A2-2D15-9AFA41231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38383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562D3-87EE-8BF7-B91F-76517DB79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504565-6322-3339-8684-2946E2E50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18" y="2057208"/>
            <a:ext cx="11926964" cy="274358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6FF0F85-42CC-6D74-0422-D2769FAC4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083122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015475-753D-0AED-66B1-0B1F9D42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D1E63DB-4733-E620-1A62-D63159198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60" y="2004813"/>
            <a:ext cx="11679280" cy="284837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BCFDD2C-39FA-4390-085D-FB8E9973A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00116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D66A00-361D-D740-1708-643ED40C7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CB8699-D639-2C13-4A78-F5F84A871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228682"/>
            <a:ext cx="11660227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F7DA91-0FFB-99DB-C514-6C9410E24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489399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804D4B-BE76-126D-4342-8221206C1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F654AF-16C0-7491-8919-D396BA178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652" y="3133684"/>
            <a:ext cx="7306695" cy="59063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AF1AE63-DE74-5169-EC51-D35772A4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77473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1312ED-EB08-AA1D-8D34-E9F943494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CB43B02-3D61-4E6D-B86B-948A01A8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39" y="2443025"/>
            <a:ext cx="11803122" cy="197195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D06EBD1-E69B-E441-EF6B-4573232C5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49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0396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61F87D-7BB7-CE58-6473-1D9F304CE6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2CA53D-E474-DEFC-B925-C3D62DB20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02" y="2433498"/>
            <a:ext cx="11974596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FC268CD-7AD2-4C81-F36F-78026C83F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41421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E772FC-A841-D500-EF17-66554266B5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888DD1-B872-238D-4C34-2433C80C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5" y="2252498"/>
            <a:ext cx="11212490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DF39258-7AA2-EA74-4582-2E699E73A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315388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6D9D47-71CA-E610-B130-D5134259C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322488C-0DAF-CA5B-8C02-8EA882DA6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49" y="2209630"/>
            <a:ext cx="11831701" cy="2438740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3F699FF-3C43-FD5F-0D8D-4EE6AFC07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534486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D99BA-A044-E3B5-7341-EF292D838F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EAF34B-CBF0-1477-6881-03A6C9BF2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33" y="2257261"/>
            <a:ext cx="11879333" cy="2343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10C7E60-C998-D548-70B2-128E4924D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250926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BE78F7-8C26-D0BE-893E-CE5D10C67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FFC78B2-7C12-17A7-830D-B91233248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061971"/>
            <a:ext cx="11555438" cy="273405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34857A5-3278-4DA6-642C-2350ADCD1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282227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3C5F8-1CBA-46B0-BEA3-0E186D25C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DDF9B58-C80F-6C7D-4C4E-236DA66AC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470" y="3176552"/>
            <a:ext cx="5449060" cy="50489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BA81FF5-840E-9D1B-06E7-1A8F3210D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663124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FB5E7-A46B-88D3-581E-3E3F41258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2A81E13-1B17-4606-90F9-7FEE11C70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39" y="2252498"/>
            <a:ext cx="11622122" cy="2353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843F119-007F-B473-8D19-407653833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15897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600F5-2117-2555-4040-16216F7B9E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D90FCBD-DBB9-189B-7538-84C421CCF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02" y="2257261"/>
            <a:ext cx="11612596" cy="234347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6BF736E-DD79-D8CE-AE93-C02EEA1E9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521325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7739B-4718-95BE-3602-7A773BB67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FE0E903-9565-0745-E78D-C24E44DC2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860" y="2052445"/>
            <a:ext cx="1149828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1496F36-439B-9F69-6BA3-6946FC908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206380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583ED-AC4E-6DA7-F255-0E0705FBF1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55E0C64-D0EE-C5C9-BAA1-43FB3623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242972"/>
            <a:ext cx="11784070" cy="237205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DE3B142-AF7B-B461-4B84-A77EA48E2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60841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36B2B-6B6A-1511-7B85-FE5342218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8CBCBD4-351F-0401-7C9C-8C8568F7B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81" y="2228682"/>
            <a:ext cx="11555438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728A221-A3CD-0B05-F9F7-21DACC224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59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913924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3C550DE-ED73-51D3-0623-124522D69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0735D10-6F7C-CDB7-9D70-C58BB3C7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7" y="2303071"/>
            <a:ext cx="11631706" cy="22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8255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8D2D0-FBF6-7479-F720-CB98B31B1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007B9C-0AB6-A469-69B4-E71F251C5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549" y="3138447"/>
            <a:ext cx="4848902" cy="58110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DBC2187-585D-DE9A-AC3E-B94A1BB4D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51683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B2B0C-30FF-2BA0-AAB3-68F16AD25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DB51AB-B611-B0FE-0A2F-8E5E2F856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491" y="2266788"/>
            <a:ext cx="11765017" cy="232442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ED9151F-4C3F-A8FB-17F0-CE7A6AA4E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679517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221A9-644A-6187-FC4E-4B5F285DE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25FFA7A-E5B7-47DA-891C-B42C2338E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965" y="2223919"/>
            <a:ext cx="11422069" cy="241016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0ABF97A-CC10-63FB-E0C9-612CC550E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166021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675EA-0DDD-A929-A3C7-460D1BC20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24A131-63E2-8BF2-B7F5-0E88EF158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076261"/>
            <a:ext cx="11469701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D3DABEE-DE17-7511-8ED0-0924A3D22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908744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8CCCEF-B64F-7602-EE48-9A40BA6EF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4195DC-4377-FD9D-9230-EA4AFAAAF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70" y="2023866"/>
            <a:ext cx="11526859" cy="2810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E5C9863-8872-B3D9-AD8E-6B6786E10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903886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37CE06-EB8B-B27F-D120-02B1706F1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0EA0D08-054A-7AF3-891D-2B95DF31A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101" y="3152736"/>
            <a:ext cx="6077798" cy="55252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3A3CF08B-6D9D-D934-D0B5-870E375C8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584625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8CB0B-CFCD-BF23-5F20-03F55DAD0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E49E7A-BD91-2DA5-FCCA-0FA66CAD0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2271551"/>
            <a:ext cx="11660227" cy="2314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7F5CA2B-C461-858B-5CB4-58D306F9D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27015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1D35D9-ADE2-C3AA-225E-6DD6E4E81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33D9A10-D1E9-7AFC-7BF4-E833409CE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18" y="2228682"/>
            <a:ext cx="11383964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1D02476-BA89-E411-D55B-1F3BD67E1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55395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34E5-11F2-6181-64EB-F63E79A2F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2845A9E-5AB6-6CB6-0396-BB3F1BA57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49" y="1695208"/>
            <a:ext cx="11650701" cy="346758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D62DE1A-F89E-69DC-0A4B-1AB9E04A8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247252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9F81D-FB82-5E02-A61C-F86E0DB2CF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66901C9-02B3-28A4-0E84-ADC3192B9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276314"/>
            <a:ext cx="11545911" cy="2305372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50BBCE0B-8DAB-2883-DA5A-42A6AAC0D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69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01267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44B33-0CC8-7E3B-7F63-AA8046E66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02683EB-1F3A-18D6-D669-B0C2F6B04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595446"/>
            <a:ext cx="11469701" cy="166710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5E225CF-8F74-5193-2B4F-7AD38434C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24331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727ACF-53EF-230C-0B27-3A948506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A512AE0-B1AF-ACC4-580C-029ED38ED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49" y="2023866"/>
            <a:ext cx="11469701" cy="2810267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1DD5E91-EE94-D1E9-18F4-6DA6C59CC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78277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63F52-32C5-793A-59DC-066512DB0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F7DD33-B767-55D8-81D9-C535AFE4B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8916" y="3157499"/>
            <a:ext cx="6754168" cy="54300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18F583F-ED43-ED17-A11B-261D1D8EC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6329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F3310-E734-5769-E131-BFB4383AC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819FA70-3A8D-A400-4F2F-8632F86D19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076261"/>
            <a:ext cx="11545911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8DB4187-7931-F981-1EEB-8A9E00235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4304241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0D2941-58A5-3B74-ADCE-DD706E456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66FD120-1803-170F-D8BD-C1515ED82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755" y="2052445"/>
            <a:ext cx="1157449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6B500257-6B2B-A0FC-4941-4984F0321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570526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F8747-680F-20B3-B029-453C438AC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19D40E3-D172-D3A0-89BD-072C170B7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886" y="1980998"/>
            <a:ext cx="11660227" cy="289600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E31007E-91D7-14A4-FD84-1DE3E98E2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21287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307EB-1413-3ED0-7F94-DD31E0A73F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87B8D37-0432-D762-6ABB-24DCDD9860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626" y="3157499"/>
            <a:ext cx="7868748" cy="54300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BCA9579A-5F00-6B0C-77D2-839219458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7744745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F01310-CBDB-2305-EF7B-E3712F2D8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DB2133-A7A1-99C4-C792-848EA30FF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65" y="2052445"/>
            <a:ext cx="11784070" cy="275310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47947B7-4CBE-B9F6-6718-390F8F1C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105918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F9AF30-E8BB-8734-D25B-A8F33C931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12F55B7-3B07-6C2B-69C5-9E81F0BF1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676" y="2433498"/>
            <a:ext cx="11450648" cy="199100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E8BC028-7E23-52EE-678C-77721C79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865981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88199-6E5B-83B6-B4E6-991126924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C7513D-EA86-DD2D-18B0-43673EFA5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34" y="2219156"/>
            <a:ext cx="11336332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7CC1118-6CCF-6B7E-2445-D8C2FA3F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20851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5BBC08-ECC7-BB41-3592-BD1819783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AD0F17-855D-824C-3CD2-13AEAFB99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91" y="2047682"/>
            <a:ext cx="11584017" cy="276263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8831E5C-FA7E-BDF1-545A-18B96AD1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79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5663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38590-1ADA-6FCD-E0E2-2477830AA3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706C93D-9232-8C27-DA6D-0DD2D6C38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362051"/>
            <a:ext cx="11545911" cy="2133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FD77A152-D005-11F5-8B8D-2B83085DD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84664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E46E0-110D-5ADE-6E7A-BC32EA504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4A92ED2-B45A-6B2D-0A57-97C2B5361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942" y="3162263"/>
            <a:ext cx="6554115" cy="533474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0FD4A3A-6496-7414-EBC2-F501FE010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23172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F4F09-B6BB-61A1-8844-41EDE17BB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B53F13F-52FA-EAAC-F91A-D412EED2B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913" y="2428735"/>
            <a:ext cx="11460174" cy="2000529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CA543951-6147-B573-F12B-9282E03AF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358611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8CF05-0262-82A5-90F9-B801A4C6C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FFD6013-D00F-F598-2072-21FDB5691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623" y="2452551"/>
            <a:ext cx="11488753" cy="195289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E991DF52-115D-74B4-E29C-54C8C2321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36976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7DE81A-E297-5ADE-4BBC-50F0F1A725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89080D3-FE74-8309-0B58-AD9E98C69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23" y="2228682"/>
            <a:ext cx="11669754" cy="2400635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0B69D47-B680-5A6C-461C-8FC3E727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321817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E773E-EC97-E9C5-A7FF-84A535FF62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00D31F5-178C-05C4-136C-0A4ECA2C4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575" y="3186078"/>
            <a:ext cx="5372850" cy="485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02933DC1-BC67-D175-7042-6F96887DA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84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7605208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3A7F5-A7D0-306D-943D-15BB2B36C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01437BF-D627-3B99-91E7-E9F7CB418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081024"/>
            <a:ext cx="11603069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957B31AB-3C50-2C05-D766-9E749ED4A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4063338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331A3-643D-DF38-4C58-15B520C5E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B916354-9291-8E8D-CAE4-39A24D29A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12" y="2076261"/>
            <a:ext cx="11822175" cy="2705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B0EEA22-6346-33C8-B331-E36CF7C5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86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033432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A6DFBF-5764-19A2-ED28-715FA50B2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FA68219-B21D-4C06-8F9D-0AA10B0C9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7" y="2100077"/>
            <a:ext cx="11688806" cy="2657846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7CDF824E-E9AE-0032-7EED-BB8E6F7E9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113789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BCC95-425E-9AF0-C8A9-D531BB68F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9866BFD-8905-B2F6-57A3-FC90B68A5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6783" y="3186078"/>
            <a:ext cx="8478433" cy="485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A29AED47-7E2C-A67F-FBBC-00FB82416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01619476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63D28-2B34-8DCD-FBE7-B544B220C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E2A1E4-EE0A-25E2-3466-4D12F72E6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081024"/>
            <a:ext cx="11545911" cy="2695951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0C19C1-DC9D-D661-6BEF-D29EB8A15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89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38696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1B801-C22B-0DF0-5128-E48EAB747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57CCCE9-96FA-3F1B-38CD-5C0E9C11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046" y="3095578"/>
            <a:ext cx="8287907" cy="666843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8E59BF2D-518C-FA2F-08C5-4A426AF1A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9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28455916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9B595-65B8-77F7-B450-70D2FD4FF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19A071-DA0F-09EC-5392-C382717F0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18" y="2219156"/>
            <a:ext cx="11564964" cy="241968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4859D0E8-6DB7-CA55-1CF5-E2C069E2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90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631756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70B3F-497E-EE4B-971A-0BADBAAC8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CDF6796-79FB-11D7-6310-A09BAFA3E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54" y="1895261"/>
            <a:ext cx="11755491" cy="3067478"/>
          </a:xfrm>
          <a:prstGeom prst="rect">
            <a:avLst/>
          </a:prstGeom>
        </p:spPr>
      </p:pic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26CBA3F-FFB9-F03D-7FB3-15EA4E763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056329-9D91-4B59-AD30-4AFA13EC3730}" type="slidenum">
              <a:rPr lang="pt-PT" smtClean="0"/>
              <a:t>91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272260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ão">
  <a:themeElements>
    <a:clrScheme name="Ião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ão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ão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302</TotalTime>
  <Words>143</Words>
  <Application>Microsoft Office PowerPoint</Application>
  <PresentationFormat>Ecrã Panorâmico</PresentationFormat>
  <Paragraphs>95</Paragraphs>
  <Slides>91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91</vt:i4>
      </vt:variant>
    </vt:vector>
  </HeadingPairs>
  <TitlesOfParts>
    <vt:vector size="95" baseType="lpstr">
      <vt:lpstr>Aptos</vt:lpstr>
      <vt:lpstr>Century Gothic</vt:lpstr>
      <vt:lpstr>Wingdings 3</vt:lpstr>
      <vt:lpstr>Ião</vt:lpstr>
      <vt:lpstr>Engenharia de Software     </vt:lpstr>
      <vt:lpstr>Nota: as páginas assinaladas no final de cada resposta são do manual da Unidade Curricular  “Manual de Engenharia de Software”  (Disponível no Moodle)      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Luís Cunha</dc:creator>
  <cp:lastModifiedBy>Luís Cunha</cp:lastModifiedBy>
  <cp:revision>5</cp:revision>
  <cp:lastPrinted>2025-09-19T10:06:22Z</cp:lastPrinted>
  <dcterms:created xsi:type="dcterms:W3CDTF">2025-09-07T16:47:07Z</dcterms:created>
  <dcterms:modified xsi:type="dcterms:W3CDTF">2025-09-19T10:10:53Z</dcterms:modified>
</cp:coreProperties>
</file>